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98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4805" b="84326"/>
          <a:stretch/>
        </p:blipFill>
        <p:spPr>
          <a:xfrm>
            <a:off x="511026" y="2166732"/>
            <a:ext cx="111699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9" b="45485"/>
          <a:stretch/>
        </p:blipFill>
        <p:spPr>
          <a:xfrm>
            <a:off x="938853" y="717791"/>
            <a:ext cx="9984252" cy="54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85938F-8610-4CCE-A943-292916261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2" b="10292"/>
          <a:stretch/>
        </p:blipFill>
        <p:spPr>
          <a:xfrm>
            <a:off x="0" y="348140"/>
            <a:ext cx="12228754" cy="59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11110" r="16501" b="74245"/>
          <a:stretch/>
        </p:blipFill>
        <p:spPr>
          <a:xfrm>
            <a:off x="100331" y="875490"/>
            <a:ext cx="11991338" cy="24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3D1129-DA93-49BB-84CE-3484FB842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24927" r="-175" b="50271"/>
          <a:stretch/>
        </p:blipFill>
        <p:spPr>
          <a:xfrm>
            <a:off x="0" y="1128409"/>
            <a:ext cx="12192000" cy="35032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F97D24-828D-47F9-8B13-492890ABFEA3}"/>
              </a:ext>
            </a:extLst>
          </p:cNvPr>
          <p:cNvSpPr/>
          <p:nvPr/>
        </p:nvSpPr>
        <p:spPr>
          <a:xfrm>
            <a:off x="0" y="3039893"/>
            <a:ext cx="7821039" cy="778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0F47DF-D720-409A-A56F-64B1EE5E1174}"/>
              </a:ext>
            </a:extLst>
          </p:cNvPr>
          <p:cNvSpPr/>
          <p:nvPr/>
        </p:nvSpPr>
        <p:spPr>
          <a:xfrm>
            <a:off x="0" y="3818106"/>
            <a:ext cx="7821039" cy="831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19DD13-126D-4D74-B685-6E2B94AB2D2B}"/>
              </a:ext>
            </a:extLst>
          </p:cNvPr>
          <p:cNvGrpSpPr/>
          <p:nvPr/>
        </p:nvGrpSpPr>
        <p:grpSpPr>
          <a:xfrm>
            <a:off x="1818187" y="243192"/>
            <a:ext cx="8146071" cy="6371616"/>
            <a:chOff x="1526357" y="0"/>
            <a:chExt cx="8146071" cy="63716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D197416-3CDC-4438-9788-0974F6A854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70"/>
            <a:stretch/>
          </p:blipFill>
          <p:spPr>
            <a:xfrm>
              <a:off x="1526357" y="0"/>
              <a:ext cx="8146071" cy="637161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56055C-B0C4-421A-9576-9D8464D05C2E}"/>
                </a:ext>
              </a:extLst>
            </p:cNvPr>
            <p:cNvSpPr/>
            <p:nvPr/>
          </p:nvSpPr>
          <p:spPr>
            <a:xfrm>
              <a:off x="6096000" y="0"/>
              <a:ext cx="3576428" cy="671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593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NGOC LAN</cp:lastModifiedBy>
  <cp:revision>10</cp:revision>
  <dcterms:created xsi:type="dcterms:W3CDTF">2020-08-09T16:37:19Z</dcterms:created>
  <dcterms:modified xsi:type="dcterms:W3CDTF">2020-08-11T14:30:15Z</dcterms:modified>
</cp:coreProperties>
</file>